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642" y="-3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040DF-1137-4921-B2C0-67F5451D0D17}" type="datetimeFigureOut">
              <a:rPr lang="en-PH" smtClean="0"/>
              <a:t>5/3/2014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7C30-2B4D-405A-A58E-E5326586940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40287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040DF-1137-4921-B2C0-67F5451D0D17}" type="datetimeFigureOut">
              <a:rPr lang="en-PH" smtClean="0"/>
              <a:t>5/3/2014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7C30-2B4D-405A-A58E-E5326586940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38855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040DF-1137-4921-B2C0-67F5451D0D17}" type="datetimeFigureOut">
              <a:rPr lang="en-PH" smtClean="0"/>
              <a:t>5/3/2014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7C30-2B4D-405A-A58E-E5326586940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53365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040DF-1137-4921-B2C0-67F5451D0D17}" type="datetimeFigureOut">
              <a:rPr lang="en-PH" smtClean="0"/>
              <a:t>5/3/2014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7C30-2B4D-405A-A58E-E5326586940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96916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040DF-1137-4921-B2C0-67F5451D0D17}" type="datetimeFigureOut">
              <a:rPr lang="en-PH" smtClean="0"/>
              <a:t>5/3/2014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7C30-2B4D-405A-A58E-E5326586940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86829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040DF-1137-4921-B2C0-67F5451D0D17}" type="datetimeFigureOut">
              <a:rPr lang="en-PH" smtClean="0"/>
              <a:t>5/3/2014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7C30-2B4D-405A-A58E-E5326586940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20832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040DF-1137-4921-B2C0-67F5451D0D17}" type="datetimeFigureOut">
              <a:rPr lang="en-PH" smtClean="0"/>
              <a:t>5/3/2014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7C30-2B4D-405A-A58E-E5326586940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40145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040DF-1137-4921-B2C0-67F5451D0D17}" type="datetimeFigureOut">
              <a:rPr lang="en-PH" smtClean="0"/>
              <a:t>5/3/2014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7C30-2B4D-405A-A58E-E5326586940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25155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040DF-1137-4921-B2C0-67F5451D0D17}" type="datetimeFigureOut">
              <a:rPr lang="en-PH" smtClean="0"/>
              <a:t>5/3/2014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7C30-2B4D-405A-A58E-E5326586940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79345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040DF-1137-4921-B2C0-67F5451D0D17}" type="datetimeFigureOut">
              <a:rPr lang="en-PH" smtClean="0"/>
              <a:t>5/3/2014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7C30-2B4D-405A-A58E-E5326586940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95161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040DF-1137-4921-B2C0-67F5451D0D17}" type="datetimeFigureOut">
              <a:rPr lang="en-PH" smtClean="0"/>
              <a:t>5/3/2014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17C30-2B4D-405A-A58E-E5326586940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33933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040DF-1137-4921-B2C0-67F5451D0D17}" type="datetimeFigureOut">
              <a:rPr lang="en-PH" smtClean="0"/>
              <a:t>5/3/2014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17C30-2B4D-405A-A58E-E53265869402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89978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47"/>
          <a:stretch/>
        </p:blipFill>
        <p:spPr bwMode="auto">
          <a:xfrm>
            <a:off x="228600" y="38100"/>
            <a:ext cx="95440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8926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5280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912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2546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1404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848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3749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0974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949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6839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001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6" b="10677"/>
          <a:stretch/>
        </p:blipFill>
        <p:spPr bwMode="auto">
          <a:xfrm>
            <a:off x="0" y="38100"/>
            <a:ext cx="9753600" cy="653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4583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5654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4425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2268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0149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780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5552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6092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0</Words>
  <Application>Microsoft Office PowerPoint</Application>
  <PresentationFormat>On-screen Show (4:3)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kienah</dc:creator>
  <cp:lastModifiedBy>kienah</cp:lastModifiedBy>
  <cp:revision>6</cp:revision>
  <dcterms:created xsi:type="dcterms:W3CDTF">2014-04-25T10:36:25Z</dcterms:created>
  <dcterms:modified xsi:type="dcterms:W3CDTF">2014-05-03T12:35:14Z</dcterms:modified>
</cp:coreProperties>
</file>